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146" d="100"/>
          <a:sy n="146" d="100"/>
        </p:scale>
        <p:origin x="-720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11/25/2025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11/25/2025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25/11/2025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=""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=""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140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40</cp:revision>
  <dcterms:created xsi:type="dcterms:W3CDTF">2016-12-21T07:44:53Z</dcterms:created>
  <dcterms:modified xsi:type="dcterms:W3CDTF">2025-11-25T13:49:53Z</dcterms:modified>
</cp:coreProperties>
</file>