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C1A1-042D-4D05-A234-D6EC1E8815AD}" type="datetimeFigureOut">
              <a:rPr lang="el-GR" smtClean="0"/>
              <a:pPr/>
              <a:t>4/11/2025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7C8F8-6663-4B5F-AF68-9EEC3A19A32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ppt_lor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16" y="-18"/>
            <a:ext cx="9129766" cy="9048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4</cp:revision>
  <dcterms:created xsi:type="dcterms:W3CDTF">2021-10-13T06:33:10Z</dcterms:created>
  <dcterms:modified xsi:type="dcterms:W3CDTF">2025-11-04T10:06:22Z</dcterms:modified>
</cp:coreProperties>
</file>