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53783"/>
    <a:srgbClr val="0D1971"/>
    <a:srgbClr val="FC9804"/>
    <a:srgbClr val="E5B671"/>
    <a:srgbClr val="B22E24"/>
    <a:srgbClr val="36394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745"/>
    <p:restoredTop sz="94514"/>
  </p:normalViewPr>
  <p:slideViewPr>
    <p:cSldViewPr>
      <p:cViewPr varScale="1">
        <p:scale>
          <a:sx n="147" d="100"/>
          <a:sy n="147" d="100"/>
        </p:scale>
        <p:origin x="-690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 custLinFactNeighborX="594" custLinFactNeighborY="-1075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4836" y="211007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4836" y="211007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7C93B26-CE8E-4D30-8B9C-4BEA852B4982}" type="datetimeFigureOut">
              <a:rPr lang="en-US" altLang="en-US"/>
              <a:pPr>
                <a:defRPr/>
              </a:pPr>
              <a:t>11/4/2025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DE2936A-767F-4142-B8E0-24BEEDC770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263D16B-116E-430C-ACE0-3FDF1B940927}" type="datetimeFigureOut">
              <a:rPr lang="en-US" altLang="en-US"/>
              <a:pPr>
                <a:defRPr/>
              </a:pPr>
              <a:t>11/4/2025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C58904F-D6B9-4784-A406-A6CA8983CA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484BF-B804-46EA-91A5-821E413BE152}" type="datetimeFigureOut">
              <a:rPr lang="el-GR" altLang="en-US"/>
              <a:pPr>
                <a:defRPr/>
              </a:pPr>
              <a:t>4/11/2025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0DF47-AE5F-4F78-AA96-E330E653E6AA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173842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1165F-42D2-41A5-B611-05B08184188B}" type="datetimeFigureOut">
              <a:rPr lang="el-GR" altLang="en-US"/>
              <a:pPr>
                <a:defRPr/>
              </a:pPr>
              <a:t>4/11/2025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E03BA-2F41-40AF-A5E3-7BD2F90106DA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146891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2DDEE-9B98-4603-9818-1B77FCC7BD83}" type="datetimeFigureOut">
              <a:rPr lang="el-GR" altLang="en-US"/>
              <a:pPr>
                <a:defRPr/>
              </a:pPr>
              <a:t>4/11/2025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6B24E-7A35-42FB-A939-E46A2D8AED21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2417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3F5B4-352A-40CA-8C72-8E9AFC0F0963}" type="datetimeFigureOut">
              <a:rPr lang="el-GR" altLang="en-US"/>
              <a:pPr>
                <a:defRPr/>
              </a:pPr>
              <a:t>4/11/2025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01DEB-AEC9-4E85-BDCA-A9091730625B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23956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7024F-6A82-4177-8B9B-D4255690E0AF}" type="datetimeFigureOut">
              <a:rPr lang="el-GR" altLang="en-US"/>
              <a:pPr>
                <a:defRPr/>
              </a:pPr>
              <a:t>4/11/2025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FFFFB-444E-4F20-8B10-CF1D19A6587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91496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B476E-1045-4E46-9CE2-45FD3E515E06}" type="datetimeFigureOut">
              <a:rPr lang="el-GR" altLang="en-US"/>
              <a:pPr>
                <a:defRPr/>
              </a:pPr>
              <a:t>4/11/2025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57747-857F-4517-9360-83319624E4F4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563035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A2CF1-2F4E-457E-AC9B-D910EEEE2417}" type="datetimeFigureOut">
              <a:rPr lang="el-GR" altLang="en-US"/>
              <a:pPr>
                <a:defRPr/>
              </a:pPr>
              <a:t>4/11/2025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FD95D-5DC1-4985-AB93-198BD1861FDE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78294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A1E32-7C4E-4D5E-B217-298C76ACAEFA}" type="datetimeFigureOut">
              <a:rPr lang="el-GR" altLang="en-US"/>
              <a:pPr>
                <a:defRPr/>
              </a:pPr>
              <a:t>4/11/2025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441F7-F062-46C1-B265-E7C2104C8FB4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125910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B3328-612C-4075-AA44-D7ADB2C788A7}" type="datetimeFigureOut">
              <a:rPr lang="el-GR" altLang="en-US"/>
              <a:pPr>
                <a:defRPr/>
              </a:pPr>
              <a:t>4/11/2025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D17FAA-BAB4-46D3-99BC-1DAC9EC6899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56510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87DC4-B9FF-4FCB-8709-20B5851241A3}" type="datetimeFigureOut">
              <a:rPr lang="el-GR" altLang="en-US"/>
              <a:pPr>
                <a:defRPr/>
              </a:pPr>
              <a:t>4/11/2025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F4288-ED0C-4DC7-9D7A-C0315B74974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36169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94B3D-2678-4572-A28B-DB52AB1B20BB}" type="datetimeFigureOut">
              <a:rPr lang="el-GR" altLang="en-US"/>
              <a:pPr>
                <a:defRPr/>
              </a:pPr>
              <a:t>4/11/2025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7F346-D118-4420-B826-BFCC9DA12D02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397549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1AC1DE2-49B2-4BA0-A132-1B5495A7C9C3}" type="datetimeFigureOut">
              <a:rPr lang="el-GR" altLang="en-US"/>
              <a:pPr>
                <a:defRPr/>
              </a:pPr>
              <a:t>4/11/2025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5809807-0C5A-4790-95EE-56AA86E79EB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/>
          <p:nvPr/>
        </p:nvSpPr>
        <p:spPr>
          <a:xfrm>
            <a:off x="250825" y="188913"/>
            <a:ext cx="5221288" cy="536575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και Φορείς</a:t>
            </a:r>
            <a:endParaRPr lang="en-CA" altLang="en-US" sz="900" i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Rectangle 12"/>
          <p:cNvSpPr/>
          <p:nvPr/>
        </p:nvSpPr>
        <p:spPr bwMode="auto">
          <a:xfrm>
            <a:off x="84138" y="1135063"/>
            <a:ext cx="22875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ΠΡΟΕΤΟΙΜΑΣΙΑ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5"/>
          <p:cNvSpPr/>
          <p:nvPr/>
        </p:nvSpPr>
        <p:spPr bwMode="auto">
          <a:xfrm>
            <a:off x="2462213" y="1135063"/>
            <a:ext cx="4167187" cy="1492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ΑΠΟΤΕΛΕΣΜΑΤΑ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2"/>
          <p:cNvSpPr/>
          <p:nvPr/>
        </p:nvSpPr>
        <p:spPr>
          <a:xfrm>
            <a:off x="84138" y="1360488"/>
            <a:ext cx="2287587" cy="8413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60488"/>
            <a:ext cx="2312987" cy="1195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9"/>
          <p:cNvSpPr/>
          <p:nvPr/>
        </p:nvSpPr>
        <p:spPr>
          <a:xfrm>
            <a:off x="84138" y="2465388"/>
            <a:ext cx="2287587" cy="9937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10" name="Rectangle 34"/>
          <p:cNvSpPr/>
          <p:nvPr/>
        </p:nvSpPr>
        <p:spPr>
          <a:xfrm>
            <a:off x="92075" y="3722688"/>
            <a:ext cx="2287588" cy="10096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37"/>
          <p:cNvSpPr/>
          <p:nvPr/>
        </p:nvSpPr>
        <p:spPr>
          <a:xfrm>
            <a:off x="2462213" y="1360488"/>
            <a:ext cx="2038350" cy="23129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40"/>
          <p:cNvSpPr/>
          <p:nvPr/>
        </p:nvSpPr>
        <p:spPr>
          <a:xfrm>
            <a:off x="4618078" y="1351863"/>
            <a:ext cx="2039937" cy="11779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 1 (προαιρετική)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l-GR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89463" y="2597150"/>
            <a:ext cx="2039937" cy="10842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26238" y="3062288"/>
            <a:ext cx="2303462" cy="6191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54"/>
          <p:cNvSpPr/>
          <p:nvPr/>
        </p:nvSpPr>
        <p:spPr>
          <a:xfrm>
            <a:off x="2462213" y="3725863"/>
            <a:ext cx="4167187" cy="10064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/>
        </p:nvGraphicFramePr>
        <p:xfrm>
          <a:off x="4802188" y="2814638"/>
          <a:ext cx="1700212" cy="660400"/>
        </p:xfrm>
        <a:graphic>
          <a:graphicData uri="http://schemas.openxmlformats.org/drawingml/2006/table">
            <a:tbl>
              <a:tblPr/>
              <a:tblGrid>
                <a:gridCol w="566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077378" y="3012293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35063"/>
            <a:ext cx="23129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Rectangle 43"/>
          <p:cNvSpPr/>
          <p:nvPr/>
        </p:nvSpPr>
        <p:spPr bwMode="auto">
          <a:xfrm>
            <a:off x="92075" y="2252663"/>
            <a:ext cx="2287588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ΣΤΟΧΟΣ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Rectangle 46"/>
          <p:cNvSpPr/>
          <p:nvPr/>
        </p:nvSpPr>
        <p:spPr bwMode="auto">
          <a:xfrm>
            <a:off x="84138" y="3519488"/>
            <a:ext cx="2289175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ΜΕΘΟΔΟΙ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3619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27" name="Rectangle 34"/>
          <p:cNvSpPr/>
          <p:nvPr/>
        </p:nvSpPr>
        <p:spPr>
          <a:xfrm>
            <a:off x="6742113" y="3883025"/>
            <a:ext cx="2287587" cy="85883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92" name="TextBox 18"/>
          <p:cNvSpPr txBox="1">
            <a:spLocks noChangeArrowheads="1"/>
          </p:cNvSpPr>
          <p:nvPr/>
        </p:nvSpPr>
        <p:spPr bwMode="auto">
          <a:xfrm>
            <a:off x="6735763" y="3744913"/>
            <a:ext cx="2297112" cy="138112"/>
          </a:xfrm>
          <a:prstGeom prst="rect">
            <a:avLst/>
          </a:prstGeom>
          <a:solidFill>
            <a:srgbClr val="253783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>
                <a:solidFill>
                  <a:schemeClr val="bg1"/>
                </a:solidFill>
              </a:rPr>
              <a:t>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graphicFrame>
        <p:nvGraphicFramePr>
          <p:cNvPr id="31" name="Diagram 58">
            <a:extLst>
              <a:ext uri="{FF2B5EF4-FFF2-40B4-BE49-F238E27FC236}">
                <a16:creationId xmlns:a16="http://schemas.microsoft.com/office/drawing/2014/main" xmlns="" id="{E5B31A24-850F-414F-AD2E-A6ED049433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731603621"/>
              </p:ext>
            </p:extLst>
          </p:nvPr>
        </p:nvGraphicFramePr>
        <p:xfrm>
          <a:off x="4868905" y="1637565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" name="Rectangle 88">
            <a:extLst>
              <a:ext uri="{FF2B5EF4-FFF2-40B4-BE49-F238E27FC236}">
                <a16:creationId xmlns:a16="http://schemas.microsoft.com/office/drawing/2014/main" xmlns="" id="{77209AD9-74C3-46D7-88A2-7476E4B1767E}"/>
              </a:ext>
            </a:extLst>
          </p:cNvPr>
          <p:cNvSpPr/>
          <p:nvPr/>
        </p:nvSpPr>
        <p:spPr>
          <a:xfrm rot="19458990">
            <a:off x="5002273" y="1869059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198</Words>
  <Application>Microsoft Office PowerPoint</Application>
  <PresentationFormat>Προβολή στην οθόνη (16:9)</PresentationFormat>
  <Paragraphs>28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36</cp:revision>
  <dcterms:created xsi:type="dcterms:W3CDTF">2016-12-21T07:44:53Z</dcterms:created>
  <dcterms:modified xsi:type="dcterms:W3CDTF">2025-11-04T09:49:40Z</dcterms:modified>
</cp:coreProperties>
</file>